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66" r:id="rId9"/>
  </p:sldIdLst>
  <p:sldSz cx="9144000" cy="5143500" type="screen16x9"/>
  <p:notesSz cx="6858000" cy="9144000"/>
  <p:embeddedFontLst>
    <p:embeddedFont>
      <p:font typeface="Google Sans SemiBold" panose="020B0604020202020204" charset="0"/>
      <p:regular r:id="rId11"/>
      <p:bold r:id="rId12"/>
      <p:italic r:id="rId13"/>
      <p:boldItalic r:id="rId14"/>
    </p:embeddedFont>
    <p:embeddedFont>
      <p:font typeface="Google Sans Medium" panose="020B0604020202020204" charset="0"/>
      <p:regular r:id="rId15"/>
      <p:bold r:id="rId16"/>
      <p:italic r:id="rId17"/>
      <p:boldItalic r:id="rId18"/>
    </p:embeddedFont>
    <p:embeddedFont>
      <p:font typeface="Google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454196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5037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95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071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061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604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478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92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067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github.com/AalphaDemon/Startup_Evaluation.gi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Team Name 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: </a:t>
            </a:r>
            <a:r>
              <a:rPr lang="en-GB" sz="1600" dirty="0" err="1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Clawsome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 AI</a:t>
            </a:r>
            <a:endParaRPr sz="1600" dirty="0">
              <a:solidFill>
                <a:srgbClr val="202729"/>
              </a:solidFill>
              <a:latin typeface="+mn-lt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Problem Statement 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: AI Analyst for </a:t>
            </a:r>
            <a:r>
              <a:rPr lang="en-GB" sz="1600" dirty="0" err="1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Startup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 Evaluation</a:t>
            </a:r>
            <a:endParaRPr sz="1600" dirty="0">
              <a:solidFill>
                <a:srgbClr val="202729"/>
              </a:solidFill>
              <a:latin typeface="+mn-lt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Team Leader Name 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: </a:t>
            </a:r>
            <a:r>
              <a:rPr lang="en-GB" sz="1600" dirty="0" err="1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Vaibhav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 </a:t>
            </a:r>
            <a:r>
              <a:rPr lang="en-GB" sz="1600" dirty="0" err="1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Sugandhi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 &amp; </a:t>
            </a:r>
            <a:r>
              <a:rPr lang="en-GB" sz="1600" dirty="0" err="1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Aishwarya</a:t>
            </a:r>
            <a:r>
              <a:rPr lang="en-GB" sz="1600" dirty="0" smtClean="0">
                <a:solidFill>
                  <a:srgbClr val="202729"/>
                </a:solidFill>
                <a:latin typeface="+mn-lt"/>
                <a:ea typeface="Google Sans SemiBold"/>
                <a:cs typeface="Google Sans SemiBold"/>
                <a:sym typeface="Google Sans SemiBold"/>
              </a:rPr>
              <a:t> Pattar</a:t>
            </a:r>
            <a:endParaRPr sz="1600" dirty="0">
              <a:solidFill>
                <a:srgbClr val="202729"/>
              </a:solidFill>
              <a:latin typeface="+mn-lt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732939" y="1069032"/>
            <a:ext cx="7589127" cy="340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600" dirty="0">
                <a:latin typeface="+mn-lt"/>
              </a:rPr>
              <a:t>This </a:t>
            </a:r>
            <a:r>
              <a:rPr lang="en-US" sz="1600" dirty="0" smtClean="0">
                <a:latin typeface="+mn-lt"/>
              </a:rPr>
              <a:t>prototype </a:t>
            </a:r>
            <a:r>
              <a:rPr lang="en-US" sz="1600" dirty="0">
                <a:latin typeface="+mn-lt"/>
              </a:rPr>
              <a:t>implements a startup investment analysis platform leveraging Google Cloud’s AI and analytics services. It demonstrates a modular Python workflow </a:t>
            </a:r>
            <a:r>
              <a:rPr lang="en-US" sz="1600" dirty="0" smtClean="0">
                <a:latin typeface="+mn-lt"/>
              </a:rPr>
              <a:t>that:</a:t>
            </a:r>
            <a:endParaRPr lang="en-US" sz="1600" dirty="0">
              <a:latin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Reads founder textual materials from a local file for analysis.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Uses Google Natural Language API to extract named entities and evaluate sentiment from the founder text, providing qualitative insights.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Uploads mock public startup data to </a:t>
            </a:r>
            <a:r>
              <a:rPr lang="en-US" sz="1600" dirty="0" err="1">
                <a:latin typeface="+mn-lt"/>
              </a:rPr>
              <a:t>BigQuery</a:t>
            </a:r>
            <a:r>
              <a:rPr lang="en-US" sz="1600" dirty="0">
                <a:latin typeface="+mn-lt"/>
              </a:rPr>
              <a:t> to build a dataset of startups and their funding.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Queries </a:t>
            </a:r>
            <a:r>
              <a:rPr lang="en-US" sz="1600" dirty="0" err="1">
                <a:latin typeface="+mn-lt"/>
              </a:rPr>
              <a:t>BigQuery</a:t>
            </a:r>
            <a:r>
              <a:rPr lang="en-US" sz="1600" dirty="0">
                <a:latin typeface="+mn-lt"/>
              </a:rPr>
              <a:t> to calculate average funding and startup counts for a specific industry, allowing quantitative benchmarking.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Combines sentiment analysis results and industry analytics to generate an </a:t>
            </a:r>
            <a:r>
              <a:rPr lang="en-US" sz="1600" dirty="0" smtClean="0">
                <a:latin typeface="+mn-lt"/>
              </a:rPr>
              <a:t>insight </a:t>
            </a:r>
            <a:r>
              <a:rPr lang="en-US" sz="1600" dirty="0">
                <a:latin typeface="+mn-lt"/>
              </a:rPr>
              <a:t>report summarizing qualitative and quantitative signals.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600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1" y="666324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 smtClean="0">
                <a:solidFill>
                  <a:schemeClr val="dk2"/>
                </a:solidFill>
                <a:latin typeface="+mn-lt"/>
                <a:ea typeface="Google Sans"/>
                <a:cs typeface="Google Sans"/>
                <a:sym typeface="Google Sans"/>
              </a:rPr>
              <a:t>Proposed solution details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2"/>
              </a:solidFill>
              <a:latin typeface="+mn-lt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638612"/>
              </p:ext>
            </p:extLst>
          </p:nvPr>
        </p:nvGraphicFramePr>
        <p:xfrm>
          <a:off x="868168" y="1544904"/>
          <a:ext cx="7407666" cy="2303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9222"/>
                <a:gridCol w="2469222"/>
                <a:gridCol w="2469222"/>
              </a:tblGrid>
              <a:tr h="354558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case</a:t>
                      </a:r>
                      <a:endParaRPr lang="en-US" dirty="0"/>
                    </a:p>
                  </a:txBody>
                  <a:tcPr/>
                </a:tc>
              </a:tr>
              <a:tr h="699401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Text Analysis with NLP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dirty="0" smtClean="0">
                          <a:effectLst/>
                        </a:rPr>
                        <a:t>Extracts </a:t>
                      </a:r>
                      <a:r>
                        <a:rPr lang="en-US" dirty="0">
                          <a:effectLst/>
                        </a:rPr>
                        <a:t>entities &amp; sentiment from founder materials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Enhanced qualitative insights</a:t>
                      </a:r>
                      <a:endParaRPr lang="en-US" dirty="0"/>
                    </a:p>
                  </a:txBody>
                  <a:tcPr/>
                </a:tc>
              </a:tr>
              <a:tr h="354558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BigQuery</a:t>
                      </a:r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Data Upload &amp; Query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Stores and aggregates startup public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Quantitative benchmarking</a:t>
                      </a:r>
                      <a:endParaRPr lang="en-US" dirty="0"/>
                    </a:p>
                  </a:txBody>
                  <a:tcPr/>
                </a:tc>
              </a:tr>
              <a:tr h="354558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Cloud API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dirty="0" smtClean="0">
                          <a:effectLst/>
                        </a:rPr>
                        <a:t>Uses </a:t>
                      </a:r>
                      <a:r>
                        <a:rPr lang="en-US" dirty="0">
                          <a:effectLst/>
                        </a:rPr>
                        <a:t>managed Google Cloud services</a:t>
                      </a:r>
                    </a:p>
                  </a:txBody>
                  <a:tcPr marL="76200" marR="76200"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dirty="0">
                          <a:effectLst/>
                        </a:rPr>
                        <a:t/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Scalability + reduces local overhead</a:t>
                      </a:r>
                    </a:p>
                  </a:txBody>
                  <a:tcPr marL="76200" marR="7620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414441" y="789179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Process flow </a:t>
            </a:r>
            <a: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diagram</a:t>
            </a:r>
            <a:endParaRPr sz="1600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163" y="618668"/>
            <a:ext cx="3495675" cy="43829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Architecture diagram of the proposed </a:t>
            </a:r>
            <a: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solution</a:t>
            </a:r>
            <a:b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</a:br>
            <a:endParaRPr sz="1600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866" y="1189614"/>
            <a:ext cx="5558319" cy="36875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GB" sz="15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Technologies to be used in the solution</a:t>
            </a:r>
            <a:r>
              <a:rPr lang="en-GB" sz="15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: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Google Cloud Client Libraries for Python: Official Python SDKs to interact programmatically with Google Cloud services (Natural Language API, </a:t>
            </a:r>
            <a:r>
              <a:rPr lang="en-US" sz="1500" dirty="0" err="1">
                <a:latin typeface="+mn-lt"/>
              </a:rPr>
              <a:t>BigQuery</a:t>
            </a:r>
            <a:r>
              <a:rPr lang="en-US" sz="1500" dirty="0">
                <a:latin typeface="+mn-lt"/>
              </a:rPr>
              <a:t>).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Google Service Account: Authentication mechanism using a JSON key file to authorize API requests securely.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Google Cloud </a:t>
            </a:r>
            <a:r>
              <a:rPr lang="en-US" sz="1500" dirty="0" err="1">
                <a:latin typeface="+mn-lt"/>
              </a:rPr>
              <a:t>BigQuery</a:t>
            </a:r>
            <a:r>
              <a:rPr lang="en-US" sz="1500" dirty="0">
                <a:latin typeface="+mn-lt"/>
              </a:rPr>
              <a:t>: Cloud-based data warehouse service to store, upload, and run SQL-like queries on public startup data for analytics.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Google Cloud Natural Language API: Provides advanced natural language processing capabilities such as entity extraction and sentiment analysis on founder text materials.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Command-line Interface (CLI): For user input (startup name) and console output of analysis reports.</a:t>
            </a:r>
          </a:p>
          <a:p>
            <a:pPr marL="285750" indent="-28575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500" dirty="0">
                <a:latin typeface="+mn-lt"/>
              </a:rPr>
              <a:t>Local File System Access: Reading founder materials from a local text file for processing.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Arial" panose="020B0604020202020204" pitchFamily="34" charset="0"/>
              <a:buChar char="•"/>
            </a:pPr>
            <a:endParaRPr sz="1500" i="0" u="none" strike="noStrike" cap="none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Add as per the requirements for the </a:t>
            </a:r>
            <a:r>
              <a:rPr lang="en-GB" sz="1600" dirty="0" err="1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hackathon</a:t>
            </a:r>
            <a: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:</a:t>
            </a:r>
            <a:b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</a:br>
            <a:endParaRPr lang="en-GB" sz="1600" dirty="0" smtClean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GB" sz="1600" i="0" u="none" strike="noStrike" cap="none" dirty="0" err="1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GitHub</a:t>
            </a:r>
            <a:r>
              <a:rPr lang="en-GB" sz="16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</a:rPr>
              <a:t> Link - </a:t>
            </a:r>
            <a:r>
              <a:rPr lang="en-GB" sz="1600" dirty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  <a:hlinkClick r:id="rId4"/>
              </a:rPr>
              <a:t>https://</a:t>
            </a:r>
            <a:r>
              <a:rPr lang="en-GB" sz="1600" dirty="0" smtClean="0">
                <a:solidFill>
                  <a:schemeClr val="dk1"/>
                </a:solidFill>
                <a:latin typeface="+mn-lt"/>
                <a:ea typeface="Google Sans Medium"/>
                <a:cs typeface="Google Sans Medium"/>
                <a:sym typeface="Google Sans Medium"/>
                <a:hlinkClick r:id="rId4"/>
              </a:rPr>
              <a:t>github.com/AalphaDemon/Startup_Evaluation.git</a:t>
            </a:r>
            <a:endParaRPr lang="en-GB" sz="1600" dirty="0" smtClean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endParaRPr sz="1600" i="0" u="none" strike="noStrike" cap="none" dirty="0">
              <a:solidFill>
                <a:schemeClr val="dk1"/>
              </a:solidFill>
              <a:latin typeface="+mn-lt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323</Words>
  <Application>Microsoft Office PowerPoint</Application>
  <PresentationFormat>On-screen Show (16:9)</PresentationFormat>
  <Paragraphs>33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Google Sans SemiBold</vt:lpstr>
      <vt:lpstr>Proxima Nova</vt:lpstr>
      <vt:lpstr>Google Sans Medium</vt:lpstr>
      <vt:lpstr>Arial</vt:lpstr>
      <vt:lpstr>Google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Pattar</cp:lastModifiedBy>
  <cp:revision>11</cp:revision>
  <dcterms:modified xsi:type="dcterms:W3CDTF">2025-09-21T15:49:12Z</dcterms:modified>
</cp:coreProperties>
</file>